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8" r:id="rId3"/>
    <p:sldId id="326" r:id="rId4"/>
    <p:sldId id="327" r:id="rId5"/>
    <p:sldId id="328" r:id="rId6"/>
    <p:sldId id="330" r:id="rId7"/>
    <p:sldId id="329" r:id="rId8"/>
    <p:sldId id="331" r:id="rId9"/>
    <p:sldId id="332" r:id="rId10"/>
    <p:sldId id="333" r:id="rId11"/>
    <p:sldId id="334" r:id="rId12"/>
    <p:sldId id="335" r:id="rId13"/>
    <p:sldId id="337" r:id="rId14"/>
    <p:sldId id="336" r:id="rId15"/>
    <p:sldId id="338" r:id="rId16"/>
    <p:sldId id="339" r:id="rId17"/>
    <p:sldId id="342" r:id="rId18"/>
    <p:sldId id="343" r:id="rId19"/>
    <p:sldId id="344" r:id="rId20"/>
    <p:sldId id="345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1" r:id="rId33"/>
    <p:sldId id="346" r:id="rId3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EasyExcel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EasyExcel是一个基于Java的简单、省内存的读写Excel的开源项目。在尽可能节约内存的情况下支持读写百M的Excel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导出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737235"/>
            <a:ext cx="8866505" cy="6073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导出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127000"/>
            <a:ext cx="11595735" cy="6604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导出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784225"/>
            <a:ext cx="8813800" cy="61017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导出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066800"/>
            <a:ext cx="8192135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导出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066800"/>
            <a:ext cx="8192135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导出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1068705"/>
            <a:ext cx="9347835" cy="501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导入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819150"/>
            <a:ext cx="1051623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导入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0"/>
            <a:ext cx="79089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导入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349250"/>
            <a:ext cx="11964035" cy="6159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导入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0"/>
            <a:ext cx="112979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EasyExcel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Java解析、生成Excel比较有名的框架有Apache poi、jxl。但他们都存在一个严重的问题就是非常的耗内存，poi有一套SAX模式的API可以一定程度的解决一些内存溢出的问题，但POI还是有一些缺陷，比如07版Excel解压缩以及解压后存储都是在内存中完成的，内存消耗依然很大。easyexcel重写了poi对07版Excel的解析，将原本一个3M的excel用POI sax解析需要100M左右的内存降到几M，并且再大的excel不会出现内存溢出，03版依赖POI的sax模式。在上层做了模型转换的封装，让使用者更加简单方便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857250"/>
            <a:ext cx="5626100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730250"/>
            <a:ext cx="4191000" cy="5397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140460"/>
            <a:ext cx="50165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如何做格式化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774700"/>
            <a:ext cx="9614535" cy="5702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如何做格式化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" y="1031875"/>
            <a:ext cx="7252335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如何做格式化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125855"/>
            <a:ext cx="9982835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如何做格式化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" y="0"/>
            <a:ext cx="8718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如何做格式化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288415"/>
            <a:ext cx="8839835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如何做格式化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140460"/>
            <a:ext cx="10147935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如何做格式化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927100"/>
            <a:ext cx="10516235" cy="500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510" y="2998470"/>
            <a:ext cx="3365500" cy="3949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如何做格式化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001395"/>
            <a:ext cx="4914900" cy="2654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60" y="1001395"/>
            <a:ext cx="6388735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3780155"/>
            <a:ext cx="8382635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EasyExcel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&lt;dependency&gt;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        &lt;groupId&gt;com.alibaba&lt;/groupId&gt;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        &lt;artifactId&gt;easyexcel&lt;/artifactId&gt;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        &lt;version&gt;2.2.6&lt;/version&gt;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&lt;/dependency&gt;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如何做格式化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1245870"/>
            <a:ext cx="481330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效果展示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970915"/>
            <a:ext cx="1891665" cy="1891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05" y="247015"/>
            <a:ext cx="5173345" cy="2172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2743835"/>
            <a:ext cx="5173980" cy="1370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720" y="247015"/>
            <a:ext cx="3223260" cy="1908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720" y="2700020"/>
            <a:ext cx="3408045" cy="14147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优化逻辑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zh-CN" altLang="en-US" sz="2800">
                <a:solidFill>
                  <a:schemeClr val="bg1"/>
                </a:solidFill>
              </a:rPr>
              <a:t>、批处理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2</a:t>
            </a:r>
            <a:r>
              <a:rPr lang="zh-CN" altLang="en-US" sz="2800">
                <a:solidFill>
                  <a:schemeClr val="bg1"/>
                </a:solidFill>
              </a:rPr>
              <a:t>、善用本地缓存与</a:t>
            </a:r>
            <a:r>
              <a:rPr lang="en-US" altLang="zh-CN" sz="2800">
                <a:solidFill>
                  <a:schemeClr val="bg1"/>
                </a:solidFill>
              </a:rPr>
              <a:t>Redis, </a:t>
            </a:r>
            <a:r>
              <a:rPr lang="zh-CN" altLang="en-US" sz="2800">
                <a:solidFill>
                  <a:schemeClr val="bg1"/>
                </a:solidFill>
              </a:rPr>
              <a:t>减少数据库请求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3</a:t>
            </a:r>
            <a:r>
              <a:rPr lang="zh-CN" altLang="en-US" sz="2800">
                <a:solidFill>
                  <a:schemeClr val="bg1"/>
                </a:solidFill>
              </a:rPr>
              <a:t>、非必要流程转</a:t>
            </a:r>
            <a:r>
              <a:rPr lang="en-US" altLang="zh-CN" sz="2800">
                <a:solidFill>
                  <a:schemeClr val="bg1"/>
                </a:solidFill>
              </a:rPr>
              <a:t>MQ</a:t>
            </a:r>
            <a:r>
              <a:rPr lang="zh-CN" altLang="en-US" sz="2800">
                <a:solidFill>
                  <a:schemeClr val="bg1"/>
                </a:solidFill>
              </a:rPr>
              <a:t>后续处理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4</a:t>
            </a:r>
            <a:r>
              <a:rPr lang="zh-CN" altLang="en-US" sz="2800">
                <a:solidFill>
                  <a:schemeClr val="bg1"/>
                </a:solidFill>
              </a:rPr>
              <a:t>、线程池大小管理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5</a:t>
            </a:r>
            <a:r>
              <a:rPr lang="zh-CN" altLang="en-US" sz="2800">
                <a:solidFill>
                  <a:schemeClr val="bg1"/>
                </a:solidFill>
              </a:rPr>
              <a:t>、大数据、小批量处理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EasyExcel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读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165" y="0"/>
            <a:ext cx="97555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EasyExcel  </a:t>
            </a:r>
            <a:r>
              <a:rPr lang="zh-CN" altLang="en-US" sz="2800">
                <a:solidFill>
                  <a:schemeClr val="bg1"/>
                </a:solidFill>
              </a:rPr>
              <a:t>写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5355"/>
            <a:ext cx="12192000" cy="4464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导出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913130"/>
            <a:ext cx="4182110" cy="5526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695" y="307340"/>
            <a:ext cx="7213600" cy="3805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导入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913130"/>
            <a:ext cx="4182110" cy="5526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5" y="321945"/>
            <a:ext cx="7025005" cy="3804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导出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871855"/>
            <a:ext cx="8611235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47015"/>
            <a:ext cx="11178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如何做进度条    导出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5345"/>
            <a:ext cx="12192000" cy="4083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WPS 表格</Application>
  <PresentationFormat>宽屏</PresentationFormat>
  <Paragraphs>171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微软雅黑</vt:lpstr>
      <vt:lpstr>汉仪旗黑KW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</dc:creator>
  <cp:lastModifiedBy>leo</cp:lastModifiedBy>
  <cp:revision>9</cp:revision>
  <dcterms:created xsi:type="dcterms:W3CDTF">2021-04-12T09:17:12Z</dcterms:created>
  <dcterms:modified xsi:type="dcterms:W3CDTF">2021-04-12T09:17:12Z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